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35A3-40CD-4C0D-8161-AFB46402D56F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2D8B3-B036-4CCF-8CF4-22FE02FF55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2D8B3-B036-4CCF-8CF4-22FE02FF550D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42E7C1-4219-493B-9D45-09B790D16A1B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E8B3AF-A0C2-4E25-B1E6-4F9156ECDA3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How to improve your english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By yourself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1.  Graded readers</a:t>
            </a:r>
            <a:endParaRPr lang="en-GB" dirty="0"/>
          </a:p>
        </p:txBody>
      </p:sp>
      <p:pic>
        <p:nvPicPr>
          <p:cNvPr id="1026" name="Picture 2" descr="C:\Users\The Bensons\AppData\Local\Microsoft\Windows\Temporary Internet Files\Content.IE5\MMT0L39H\gradedenglish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8130"/>
            <a:ext cx="7239000" cy="4329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2.  Ted talks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 smtClean="0"/>
              <a:t>TedTalks are educational, inspiring and sometimes surprising talks that provide a way to autonomously improve your English at home.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https://www.tedtalks.com/topics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3.  podcasts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it-IT" dirty="0" smtClean="0"/>
          </a:p>
          <a:p>
            <a:pPr algn="ctr"/>
            <a:r>
              <a:rPr lang="it-IT" dirty="0" smtClean="0"/>
              <a:t>Learn with experts from the BBC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This English learning podcast series focuses on everyday phrases and slang.</a:t>
            </a:r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http://www.bbc.co.uk/programmes/p02pc9zn/episodes/downloads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he Bensons\AppData\Local\Microsoft\Windows\Temporary Internet Files\Content.IE5\FL681BZ1\lgi01a2013090909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1733659" cy="14847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it-IT" dirty="0" smtClean="0"/>
              <a:t>4.  engvid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it-IT" dirty="0" smtClean="0"/>
          </a:p>
          <a:p>
            <a:pPr algn="ctr"/>
            <a:r>
              <a:rPr lang="it-IT" dirty="0" smtClean="0"/>
              <a:t>              Learn English with 1115 videos.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These video classes cover English grammar, vocabulary, pronunciation, specific exams and more.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https://www.engvid.com/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it-IT" dirty="0" smtClean="0"/>
              <a:t>5.  Buy a good self study grammar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smtClean="0"/>
              <a:t>       </a:t>
            </a:r>
          </a:p>
          <a:p>
            <a:pPr algn="ctr"/>
            <a:endParaRPr lang="it-IT" dirty="0" smtClean="0"/>
          </a:p>
          <a:p>
            <a:pPr algn="ctr"/>
            <a:r>
              <a:rPr lang="it-IT" i="1" dirty="0" smtClean="0"/>
              <a:t>Essential Grammar in Use</a:t>
            </a:r>
          </a:p>
          <a:p>
            <a:pPr algn="ctr"/>
            <a:r>
              <a:rPr lang="it-IT" dirty="0" smtClean="0"/>
              <a:t>or</a:t>
            </a:r>
          </a:p>
          <a:p>
            <a:pPr algn="ctr"/>
            <a:r>
              <a:rPr lang="it-IT" i="1" dirty="0" smtClean="0"/>
              <a:t>English Grammar in Use </a:t>
            </a:r>
          </a:p>
          <a:p>
            <a:pPr algn="ctr"/>
            <a:r>
              <a:rPr lang="it-IT" dirty="0" smtClean="0"/>
              <a:t>by Raymond Murphy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1115616" y="422108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The Bensons\AppData\Local\Microsoft\Windows\Temporary Internet Files\Content.IE5\FL681BZ1\egore911-boo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3524230" cy="18193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116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How to improve your english </vt:lpstr>
      <vt:lpstr>1.  Graded readers</vt:lpstr>
      <vt:lpstr>2.  Ted talks  </vt:lpstr>
      <vt:lpstr>3.  podcasts</vt:lpstr>
      <vt:lpstr>4.  engvid</vt:lpstr>
      <vt:lpstr>5.  Buy a good self study grammar book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improve your english</dc:title>
  <dc:creator>The Bensons</dc:creator>
  <cp:lastModifiedBy>The Bensons</cp:lastModifiedBy>
  <cp:revision>3</cp:revision>
  <dcterms:created xsi:type="dcterms:W3CDTF">2017-05-23T08:13:31Z</dcterms:created>
  <dcterms:modified xsi:type="dcterms:W3CDTF">2017-05-23T08:39:29Z</dcterms:modified>
</cp:coreProperties>
</file>